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embeddedFontLst>
    <p:embeddedFont>
      <p:font typeface="Roboto" panose="02000000000000000000"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706"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f6eea8dc2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bf6eea8dc2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bf6eea8dc2_0_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bf6eea8dc2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f6eea8dc2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bf6eea8dc2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eea8dc2_0_1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eea8dc2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l"/>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l"/>
              <a:t>Ομάδες Facebook</a:t>
            </a:r>
            <a:endParaRPr/>
          </a:p>
        </p:txBody>
      </p:sp>
      <p:sp>
        <p:nvSpPr>
          <p:cNvPr id="86" name="Google Shape;86;p13"/>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l"/>
              <a:t>Τι είναι ομάδες facebook;</a:t>
            </a:r>
            <a:endParaRPr/>
          </a:p>
        </p:txBody>
      </p:sp>
      <p:sp>
        <p:nvSpPr>
          <p:cNvPr id="92" name="Google Shape;92;p1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l">
                <a:solidFill>
                  <a:srgbClr val="050505"/>
                </a:solidFill>
                <a:highlight>
                  <a:srgbClr val="FFFFFF"/>
                </a:highlight>
                <a:latin typeface="Arial"/>
                <a:ea typeface="Arial"/>
                <a:cs typeface="Arial"/>
                <a:sym typeface="Arial"/>
              </a:rPr>
              <a:t>Οι ομάδες είναι ένας χώρος όπου οι χρήστες μπορούν να επικοινωνούν σχετικά με τα κοινά τους ενδιαφέροντα. Μπορείτε να δημιουργήσετε μια ομάδα για οτιδήποτε - την οικογενειακή σας συνάντηση, την ερασιτεχνική σας ομάδα ποδοσφαίρου ή τη λέσχη βιβλίου σας.</a:t>
            </a:r>
            <a:endParaRPr sz="23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l"/>
              <a:t>Γίνετε μέλος σε ομάδες</a:t>
            </a:r>
            <a:endParaRPr/>
          </a:p>
        </p:txBody>
      </p:sp>
      <p:sp>
        <p:nvSpPr>
          <p:cNvPr id="98" name="Google Shape;98;p1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lnSpc>
                <a:spcPct val="115384"/>
              </a:lnSpc>
              <a:spcBef>
                <a:spcPts val="600"/>
              </a:spcBef>
              <a:spcAft>
                <a:spcPts val="0"/>
              </a:spcAft>
              <a:buNone/>
            </a:pPr>
            <a:r>
              <a:rPr lang="el" sz="1300">
                <a:solidFill>
                  <a:srgbClr val="050505"/>
                </a:solidFill>
                <a:highlight>
                  <a:srgbClr val="FFFFFF"/>
                </a:highlight>
                <a:latin typeface="Arial"/>
                <a:ea typeface="Arial"/>
                <a:cs typeface="Arial"/>
                <a:sym typeface="Arial"/>
              </a:rPr>
              <a:t>Για να γίνετε μέλος μιας ομάδας μέσω του προσωπικού προφίλ ή της Σελίδας σας:</a:t>
            </a:r>
            <a:endParaRPr sz="1300">
              <a:solidFill>
                <a:srgbClr val="050505"/>
              </a:solidFill>
              <a:highlight>
                <a:srgbClr val="FFFFFF"/>
              </a:highlight>
              <a:latin typeface="Arial"/>
              <a:ea typeface="Arial"/>
              <a:cs typeface="Arial"/>
              <a:sym typeface="Arial"/>
            </a:endParaRPr>
          </a:p>
          <a:p>
            <a:pPr marL="457200" lvl="0" indent="-311150" algn="l" rtl="0">
              <a:spcBef>
                <a:spcPts val="2500"/>
              </a:spcBef>
              <a:spcAft>
                <a:spcPts val="0"/>
              </a:spcAft>
              <a:buClr>
                <a:srgbClr val="050505"/>
              </a:buClr>
              <a:buSzPts val="1300"/>
              <a:buFont typeface="Arial"/>
              <a:buAutoNum type="arabicPeriod"/>
            </a:pPr>
            <a:r>
              <a:rPr lang="el" sz="1300">
                <a:solidFill>
                  <a:srgbClr val="050505"/>
                </a:solidFill>
                <a:highlight>
                  <a:srgbClr val="FFFFFF"/>
                </a:highlight>
                <a:latin typeface="Arial"/>
                <a:ea typeface="Arial"/>
                <a:cs typeface="Arial"/>
                <a:sym typeface="Arial"/>
              </a:rPr>
              <a:t>Στις Ενημερώσεις, πατήστε Ομάδες στο αριστερό μενού.</a:t>
            </a:r>
            <a:endParaRPr sz="1300">
              <a:solidFill>
                <a:srgbClr val="050505"/>
              </a:solidFill>
              <a:highlight>
                <a:srgbClr val="FFFFFF"/>
              </a:highlight>
              <a:latin typeface="Arial"/>
              <a:ea typeface="Arial"/>
              <a:cs typeface="Arial"/>
              <a:sym typeface="Arial"/>
            </a:endParaRPr>
          </a:p>
          <a:p>
            <a:pPr marL="457200" lvl="0" indent="-311150" algn="l" rtl="0">
              <a:spcBef>
                <a:spcPts val="0"/>
              </a:spcBef>
              <a:spcAft>
                <a:spcPts val="0"/>
              </a:spcAft>
              <a:buClr>
                <a:srgbClr val="050505"/>
              </a:buClr>
              <a:buSzPts val="1300"/>
              <a:buFont typeface="Arial"/>
              <a:buAutoNum type="arabicPeriod"/>
            </a:pPr>
            <a:r>
              <a:rPr lang="el" sz="1300">
                <a:solidFill>
                  <a:srgbClr val="050505"/>
                </a:solidFill>
                <a:highlight>
                  <a:srgbClr val="FFFFFF"/>
                </a:highlight>
                <a:latin typeface="Arial"/>
                <a:ea typeface="Arial"/>
                <a:cs typeface="Arial"/>
                <a:sym typeface="Arial"/>
              </a:rPr>
              <a:t>Στη γραμμή αναζήτησης στο πάνω μέρος, γράψτε μερικές λέξεις-κλειδιά για την ομάδα που ψάχνετε.</a:t>
            </a:r>
            <a:endParaRPr sz="1300">
              <a:solidFill>
                <a:srgbClr val="050505"/>
              </a:solidFill>
              <a:highlight>
                <a:srgbClr val="FFFFFF"/>
              </a:highlight>
              <a:latin typeface="Arial"/>
              <a:ea typeface="Arial"/>
              <a:cs typeface="Arial"/>
              <a:sym typeface="Arial"/>
            </a:endParaRPr>
          </a:p>
          <a:p>
            <a:pPr marL="457200" lvl="0" indent="-311150" algn="l" rtl="0">
              <a:spcBef>
                <a:spcPts val="0"/>
              </a:spcBef>
              <a:spcAft>
                <a:spcPts val="0"/>
              </a:spcAft>
              <a:buClr>
                <a:srgbClr val="050505"/>
              </a:buClr>
              <a:buSzPts val="1300"/>
              <a:buFont typeface="Arial"/>
              <a:buAutoNum type="arabicPeriod"/>
            </a:pPr>
            <a:r>
              <a:rPr lang="el" sz="1300">
                <a:solidFill>
                  <a:srgbClr val="050505"/>
                </a:solidFill>
                <a:highlight>
                  <a:srgbClr val="FFFFFF"/>
                </a:highlight>
                <a:latin typeface="Arial"/>
                <a:ea typeface="Arial"/>
                <a:cs typeface="Arial"/>
                <a:sym typeface="Arial"/>
              </a:rPr>
              <a:t>Επιλέξτε την ομάδα και πατήστε + Γίνετε μέλος κάτω από τη φωτογραφία εξωφύλλου.</a:t>
            </a:r>
            <a:endParaRPr sz="1300">
              <a:solidFill>
                <a:srgbClr val="050505"/>
              </a:solidFill>
              <a:highlight>
                <a:srgbClr val="FFFFFF"/>
              </a:highlight>
              <a:latin typeface="Arial"/>
              <a:ea typeface="Arial"/>
              <a:cs typeface="Arial"/>
              <a:sym typeface="Arial"/>
            </a:endParaRPr>
          </a:p>
          <a:p>
            <a:pPr marL="457200" lvl="0" indent="-311150" algn="l" rtl="0">
              <a:spcBef>
                <a:spcPts val="0"/>
              </a:spcBef>
              <a:spcAft>
                <a:spcPts val="0"/>
              </a:spcAft>
              <a:buClr>
                <a:srgbClr val="050505"/>
              </a:buClr>
              <a:buSzPts val="1300"/>
              <a:buFont typeface="Arial"/>
              <a:buAutoNum type="arabicPeriod"/>
            </a:pPr>
            <a:r>
              <a:rPr lang="el" sz="1300">
                <a:solidFill>
                  <a:srgbClr val="050505"/>
                </a:solidFill>
                <a:highlight>
                  <a:srgbClr val="FFFFFF"/>
                </a:highlight>
                <a:latin typeface="Arial"/>
                <a:ea typeface="Arial"/>
                <a:cs typeface="Arial"/>
                <a:sym typeface="Arial"/>
              </a:rPr>
              <a:t>Επιλέξτε αν θέλετε να γίνετε μέλος μέσω του προφίλ σας ή της Σελίδας σας και έπειτα πατήστε Γίνετε μέλος της ομάδας.</a:t>
            </a:r>
            <a:endParaRPr sz="1300">
              <a:solidFill>
                <a:srgbClr val="050505"/>
              </a:solidFill>
              <a:highlight>
                <a:srgbClr val="FFFFFF"/>
              </a:highlight>
              <a:latin typeface="Arial"/>
              <a:ea typeface="Arial"/>
              <a:cs typeface="Arial"/>
              <a:sym typeface="Arial"/>
            </a:endParaRPr>
          </a:p>
          <a:p>
            <a:pPr marL="0" lvl="0" indent="0" algn="l" rtl="0">
              <a:spcBef>
                <a:spcPts val="2500"/>
              </a:spcBef>
              <a:spcAft>
                <a:spcPts val="1200"/>
              </a:spcAft>
              <a:buNone/>
            </a:pPr>
            <a:r>
              <a:rPr lang="el" sz="1300">
                <a:solidFill>
                  <a:srgbClr val="050505"/>
                </a:solidFill>
                <a:highlight>
                  <a:srgbClr val="FFFFFF"/>
                </a:highlight>
                <a:latin typeface="Arial"/>
                <a:ea typeface="Arial"/>
                <a:cs typeface="Arial"/>
                <a:sym typeface="Arial"/>
              </a:rPr>
              <a:t>Ανάλογα με τις ρυθμίσεις της ομάδας, ίσως χρειαστεί να περιμένετε μέχρι να εγκρίνει το αίτημά σας ένας διαχειριστής της ομάδας. Οι μυστικές ομάδες δεν εμφανίζονται στα αποτελέσματα αναζήτησης. Θα πρέπει να σας προσκαλέσει κάποιος που είναι ήδη μέλος της ομάδας. Όταν γίνεστε μέλος μιας ομάδας, οι άλλοι ενδέχεται να μπορούν να δουν ότι είστε μέλος της ομάδας ανάλογα με την επιλογή απορρήτου της.</a:t>
            </a:r>
            <a:endParaRPr/>
          </a:p>
        </p:txBody>
      </p:sp>
      <p:pic>
        <p:nvPicPr>
          <p:cNvPr id="99" name="Google Shape;99;p15"/>
          <p:cNvPicPr preferRelativeResize="0"/>
          <p:nvPr/>
        </p:nvPicPr>
        <p:blipFill>
          <a:blip r:embed="rId3">
            <a:alphaModFix/>
          </a:blip>
          <a:stretch>
            <a:fillRect/>
          </a:stretch>
        </p:blipFill>
        <p:spPr>
          <a:xfrm>
            <a:off x="6595350" y="0"/>
            <a:ext cx="2548650" cy="2096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l"/>
              <a:t>Δημιούργησε μια ομάδα facebook</a:t>
            </a:r>
            <a:endParaRPr/>
          </a:p>
        </p:txBody>
      </p:sp>
      <p:sp>
        <p:nvSpPr>
          <p:cNvPr id="105" name="Google Shape;105;p1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lnSpc>
                <a:spcPct val="115384"/>
              </a:lnSpc>
              <a:spcBef>
                <a:spcPts val="600"/>
              </a:spcBef>
              <a:spcAft>
                <a:spcPts val="0"/>
              </a:spcAft>
              <a:buNone/>
            </a:pPr>
            <a:r>
              <a:rPr lang="el" sz="1300">
                <a:solidFill>
                  <a:srgbClr val="050505"/>
                </a:solidFill>
                <a:highlight>
                  <a:srgbClr val="FFFFFF"/>
                </a:highlight>
                <a:latin typeface="Arial"/>
                <a:ea typeface="Arial"/>
                <a:cs typeface="Arial"/>
                <a:sym typeface="Arial"/>
              </a:rPr>
              <a:t>Για να δημιουργήσετε μια ομάδα:</a:t>
            </a:r>
            <a:endParaRPr sz="1300">
              <a:solidFill>
                <a:srgbClr val="050505"/>
              </a:solidFill>
              <a:highlight>
                <a:srgbClr val="FFFFFF"/>
              </a:highlight>
              <a:latin typeface="Arial"/>
              <a:ea typeface="Arial"/>
              <a:cs typeface="Arial"/>
              <a:sym typeface="Arial"/>
            </a:endParaRPr>
          </a:p>
          <a:p>
            <a:pPr marL="457200" lvl="0" indent="-311150" algn="l" rtl="0">
              <a:spcBef>
                <a:spcPts val="2500"/>
              </a:spcBef>
              <a:spcAft>
                <a:spcPts val="0"/>
              </a:spcAft>
              <a:buClr>
                <a:srgbClr val="050505"/>
              </a:buClr>
              <a:buSzPts val="1300"/>
              <a:buFont typeface="Arial"/>
              <a:buAutoNum type="arabicPeriod"/>
            </a:pPr>
            <a:r>
              <a:rPr lang="el" sz="1300">
                <a:solidFill>
                  <a:srgbClr val="050505"/>
                </a:solidFill>
                <a:highlight>
                  <a:srgbClr val="FFFFFF"/>
                </a:highlight>
                <a:latin typeface="Arial"/>
                <a:ea typeface="Arial"/>
                <a:cs typeface="Arial"/>
                <a:sym typeface="Arial"/>
              </a:rPr>
              <a:t>Πατήστε + πάνω δεξιά στο Facebook και επιλέξτε Ομάδα.</a:t>
            </a:r>
            <a:endParaRPr sz="1300">
              <a:solidFill>
                <a:srgbClr val="050505"/>
              </a:solidFill>
              <a:highlight>
                <a:srgbClr val="FFFFFF"/>
              </a:highlight>
              <a:latin typeface="Arial"/>
              <a:ea typeface="Arial"/>
              <a:cs typeface="Arial"/>
              <a:sym typeface="Arial"/>
            </a:endParaRPr>
          </a:p>
          <a:p>
            <a:pPr marL="457200" lvl="0" indent="-311150" algn="l" rtl="0">
              <a:spcBef>
                <a:spcPts val="0"/>
              </a:spcBef>
              <a:spcAft>
                <a:spcPts val="0"/>
              </a:spcAft>
              <a:buClr>
                <a:srgbClr val="050505"/>
              </a:buClr>
              <a:buSzPts val="1300"/>
              <a:buFont typeface="Arial"/>
              <a:buAutoNum type="arabicPeriod"/>
            </a:pPr>
            <a:r>
              <a:rPr lang="el" sz="1300">
                <a:solidFill>
                  <a:srgbClr val="050505"/>
                </a:solidFill>
                <a:highlight>
                  <a:srgbClr val="FFFFFF"/>
                </a:highlight>
                <a:latin typeface="Arial"/>
                <a:ea typeface="Arial"/>
                <a:cs typeface="Arial"/>
                <a:sym typeface="Arial"/>
              </a:rPr>
              <a:t>Γράψτε το όνομα της ομάδας, διαλέξτε επιλογή απορρήτου και προσθέστε άτομα στην ομάδα.</a:t>
            </a:r>
            <a:endParaRPr sz="1300">
              <a:solidFill>
                <a:srgbClr val="050505"/>
              </a:solidFill>
              <a:highlight>
                <a:srgbClr val="FFFFFF"/>
              </a:highlight>
              <a:latin typeface="Arial"/>
              <a:ea typeface="Arial"/>
              <a:cs typeface="Arial"/>
              <a:sym typeface="Arial"/>
            </a:endParaRPr>
          </a:p>
          <a:p>
            <a:pPr marL="457200" lvl="0" indent="-311150" algn="l" rtl="0">
              <a:spcBef>
                <a:spcPts val="0"/>
              </a:spcBef>
              <a:spcAft>
                <a:spcPts val="0"/>
              </a:spcAft>
              <a:buClr>
                <a:srgbClr val="050505"/>
              </a:buClr>
              <a:buSzPts val="1300"/>
              <a:buFont typeface="Arial"/>
              <a:buAutoNum type="arabicPeriod"/>
            </a:pPr>
            <a:r>
              <a:rPr lang="el" sz="1300">
                <a:solidFill>
                  <a:srgbClr val="050505"/>
                </a:solidFill>
                <a:highlight>
                  <a:srgbClr val="FFFFFF"/>
                </a:highlight>
                <a:latin typeface="Arial"/>
                <a:ea typeface="Arial"/>
                <a:cs typeface="Arial"/>
                <a:sym typeface="Arial"/>
              </a:rPr>
              <a:t>Πατήστε Δημιουργία.</a:t>
            </a:r>
            <a:endParaRPr sz="1300">
              <a:solidFill>
                <a:srgbClr val="050505"/>
              </a:solidFill>
              <a:highlight>
                <a:srgbClr val="FFFFFF"/>
              </a:highlight>
              <a:latin typeface="Arial"/>
              <a:ea typeface="Arial"/>
              <a:cs typeface="Arial"/>
              <a:sym typeface="Arial"/>
            </a:endParaRPr>
          </a:p>
          <a:p>
            <a:pPr marL="0" lvl="0" indent="0" algn="l" rtl="0">
              <a:spcBef>
                <a:spcPts val="2500"/>
              </a:spcBef>
              <a:spcAft>
                <a:spcPts val="0"/>
              </a:spcAft>
              <a:buNone/>
            </a:pPr>
            <a:r>
              <a:rPr lang="el" sz="1300">
                <a:solidFill>
                  <a:srgbClr val="050505"/>
                </a:solidFill>
                <a:highlight>
                  <a:srgbClr val="FFFFFF"/>
                </a:highlight>
                <a:latin typeface="Arial"/>
                <a:ea typeface="Arial"/>
                <a:cs typeface="Arial"/>
                <a:sym typeface="Arial"/>
              </a:rPr>
              <a:t>Μόλις δημιουργήσετε την ομάδα σας, μπορείτε να την εξατομικεύσετε ανεβάζοντας μια φωτογραφία εξωφύλλου και προσθέτοντας μια περιγραφή. </a:t>
            </a:r>
            <a:endParaRPr sz="1300">
              <a:solidFill>
                <a:srgbClr val="050505"/>
              </a:solidFill>
              <a:highlight>
                <a:srgbClr val="FFFFFF"/>
              </a:highlight>
              <a:latin typeface="Arial"/>
              <a:ea typeface="Arial"/>
              <a:cs typeface="Arial"/>
              <a:sym typeface="Arial"/>
            </a:endParaRPr>
          </a:p>
          <a:p>
            <a:pPr marL="0" lvl="0" indent="0" algn="l" rtl="0">
              <a:spcBef>
                <a:spcPts val="2500"/>
              </a:spcBef>
              <a:spcAft>
                <a:spcPts val="2500"/>
              </a:spcAft>
              <a:buNone/>
            </a:pPr>
            <a:r>
              <a:rPr lang="el" sz="1300">
                <a:solidFill>
                  <a:srgbClr val="050505"/>
                </a:solidFill>
                <a:highlight>
                  <a:srgbClr val="FFFFFF"/>
                </a:highlight>
                <a:latin typeface="Arial"/>
                <a:ea typeface="Arial"/>
                <a:cs typeface="Arial"/>
                <a:sym typeface="Arial"/>
              </a:rPr>
              <a:t>Σημείωση: Προτείνουμε στους διαχειριστές των ομάδων να κοινοποιούν οποιεσδήποτε εμπορικές ή επιχειρηματικές συνεργασίες, καθώς και να ενημερώνουν την ομάδα αν υπάρξει κάποια σχετική αλλαγή.Μπορείτε να ενημερώσετε την ομάδα αλλάζοντας την περιγραφή της ομάδας και αναρτώντας μια ανακοίνωση.</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l"/>
              <a:t>Ομάδες που ίσως σας ενδιαφέρουν</a:t>
            </a:r>
            <a:endParaRPr/>
          </a:p>
        </p:txBody>
      </p:sp>
      <p:sp>
        <p:nvSpPr>
          <p:cNvPr id="111" name="Google Shape;111;p1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l"/>
              <a:t>Αναζήτηση με όρο: Μεσολόγγι</a:t>
            </a:r>
            <a:endParaRPr/>
          </a:p>
          <a:p>
            <a:pPr marL="0" lvl="0" indent="0" algn="l" rtl="0">
              <a:spcBef>
                <a:spcPts val="1200"/>
              </a:spcBef>
              <a:spcAft>
                <a:spcPts val="0"/>
              </a:spcAft>
              <a:buNone/>
            </a:pPr>
            <a:r>
              <a:rPr lang="el"/>
              <a:t>Αναζήτηση με όρο: Εργασία</a:t>
            </a:r>
            <a:endParaRPr/>
          </a:p>
          <a:p>
            <a:pPr marL="0" lvl="0" indent="0" algn="l" rtl="0">
              <a:spcBef>
                <a:spcPts val="1200"/>
              </a:spcBef>
              <a:spcAft>
                <a:spcPts val="0"/>
              </a:spcAft>
              <a:buNone/>
            </a:pPr>
            <a:r>
              <a:rPr lang="el"/>
              <a:t>Αναζήτηση με όρο: Μεσολόγγι + Εργασία</a:t>
            </a:r>
            <a:endParaRPr/>
          </a:p>
          <a:p>
            <a:pPr marL="0" lvl="0" indent="0" algn="l" rtl="0">
              <a:spcBef>
                <a:spcPts val="1200"/>
              </a:spcBef>
              <a:spcAft>
                <a:spcPts val="1200"/>
              </a:spcAft>
              <a:buNone/>
            </a:pPr>
            <a:r>
              <a:rPr lang="el"/>
              <a:t>Αναζήτηση με όρο: Αγγελίες + Μεσολόγγι</a:t>
            </a:r>
            <a:endParaRPr/>
          </a:p>
        </p:txBody>
      </p:sp>
    </p:spTree>
  </p:cSld>
  <p:clrMapOvr>
    <a:masterClrMapping/>
  </p:clrMapOvr>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326</Words>
  <Application>Microsoft Office PowerPoint</Application>
  <PresentationFormat>Προβολή στην οθόνη (16:9)</PresentationFormat>
  <Paragraphs>22</Paragraphs>
  <Slides>5</Slides>
  <Notes>5</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5</vt:i4>
      </vt:variant>
    </vt:vector>
  </HeadingPairs>
  <TitlesOfParts>
    <vt:vector size="8" baseType="lpstr">
      <vt:lpstr>Roboto</vt:lpstr>
      <vt:lpstr>Arial</vt:lpstr>
      <vt:lpstr>Geometric</vt:lpstr>
      <vt:lpstr>Ομάδες Facebook</vt:lpstr>
      <vt:lpstr>Τι είναι ομάδες facebook;</vt:lpstr>
      <vt:lpstr>Γίνετε μέλος σε ομάδες</vt:lpstr>
      <vt:lpstr>Δημιούργησε μια ομάδα facebook</vt:lpstr>
      <vt:lpstr>Ομάδες που ίσως σας ενδιαφέρουν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Ομάδες Facebook</dc:title>
  <dc:creator>Χριστόφορος Καραχρήστος</dc:creator>
  <cp:lastModifiedBy>Χριστόφορος Καραχρήστος</cp:lastModifiedBy>
  <cp:revision>1</cp:revision>
  <dcterms:modified xsi:type="dcterms:W3CDTF">2021-03-03T12:05:52Z</dcterms:modified>
</cp:coreProperties>
</file>