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7"/>
  </p:notesMasterIdLst>
  <p:sldIdLst>
    <p:sldId id="256" r:id="rId2"/>
    <p:sldId id="257" r:id="rId3"/>
    <p:sldId id="258" r:id="rId4"/>
    <p:sldId id="259" r:id="rId5"/>
    <p:sldId id="260" r:id="rId6"/>
  </p:sldIdLst>
  <p:sldSz cx="9144000" cy="5143500" type="screen16x9"/>
  <p:notesSz cx="6858000" cy="9144000"/>
  <p:embeddedFontLst>
    <p:embeddedFont>
      <p:font typeface="Roboto" panose="02000000000000000000" pitchFamily="2"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706" y="8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bf6eea8dc2_0_7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bf6eea8dc2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bf6eea8dc2_0_8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bf6eea8dc2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bf6eea8dc2_0_9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bf6eea8dc2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bf6eea8dc2_0_1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bf6eea8dc2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grpSp>
        <p:nvGrpSpPr>
          <p:cNvPr id="10" name="Google Shape;10;p2"/>
          <p:cNvGrpSpPr/>
          <p:nvPr/>
        </p:nvGrpSpPr>
        <p:grpSpPr>
          <a:xfrm>
            <a:off x="6098378" y="5"/>
            <a:ext cx="3045625" cy="2030570"/>
            <a:chOff x="6098378" y="5"/>
            <a:chExt cx="3045625" cy="2030570"/>
          </a:xfrm>
        </p:grpSpPr>
        <p:sp>
          <p:nvSpPr>
            <p:cNvPr id="11" name="Google Shape;11;p2"/>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6;p2"/>
          <p:cNvSpPr txBox="1">
            <a:spLocks noGrp="1"/>
          </p:cNvSpPr>
          <p:nvPr>
            <p:ph type="ctrTitle"/>
          </p:nvPr>
        </p:nvSpPr>
        <p:spPr>
          <a:xfrm>
            <a:off x="598100" y="1775222"/>
            <a:ext cx="8222100" cy="8388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endParaRPr/>
          </a:p>
        </p:txBody>
      </p:sp>
      <p:sp>
        <p:nvSpPr>
          <p:cNvPr id="17" name="Google Shape;17;p2"/>
          <p:cNvSpPr txBox="1">
            <a:spLocks noGrp="1"/>
          </p:cNvSpPr>
          <p:nvPr>
            <p:ph type="subTitle" idx="1"/>
          </p:nvPr>
        </p:nvSpPr>
        <p:spPr>
          <a:xfrm>
            <a:off x="598088" y="2715913"/>
            <a:ext cx="8222100" cy="4329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a:endParaRPr/>
          </a:p>
        </p:txBody>
      </p:sp>
      <p:sp>
        <p:nvSpPr>
          <p:cNvPr id="18" name="Google Shape;18;p2"/>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69"/>
        <p:cNvGrpSpPr/>
        <p:nvPr/>
      </p:nvGrpSpPr>
      <p:grpSpPr>
        <a:xfrm>
          <a:off x="0" y="0"/>
          <a:ext cx="0" cy="0"/>
          <a:chOff x="0" y="0"/>
          <a:chExt cx="0" cy="0"/>
        </a:xfrm>
      </p:grpSpPr>
      <p:grpSp>
        <p:nvGrpSpPr>
          <p:cNvPr id="70" name="Google Shape;70;p11"/>
          <p:cNvGrpSpPr/>
          <p:nvPr/>
        </p:nvGrpSpPr>
        <p:grpSpPr>
          <a:xfrm>
            <a:off x="6098378" y="5"/>
            <a:ext cx="3045625" cy="2030570"/>
            <a:chOff x="6098378" y="5"/>
            <a:chExt cx="3045625" cy="2030570"/>
          </a:xfrm>
        </p:grpSpPr>
        <p:sp>
          <p:nvSpPr>
            <p:cNvPr id="71" name="Google Shape;71;p11"/>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11"/>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11"/>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1"/>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11"/>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 name="Google Shape;76;p11"/>
          <p:cNvSpPr txBox="1">
            <a:spLocks noGrp="1"/>
          </p:cNvSpPr>
          <p:nvPr>
            <p:ph type="title" hasCustomPrompt="1"/>
          </p:nvPr>
        </p:nvSpPr>
        <p:spPr>
          <a:xfrm>
            <a:off x="311700" y="1256050"/>
            <a:ext cx="8520600" cy="20307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lt1"/>
              </a:buClr>
              <a:buSzPts val="12000"/>
              <a:buNone/>
              <a:defRPr sz="12000">
                <a:solidFill>
                  <a:schemeClr val="lt1"/>
                </a:solidFill>
              </a:defRPr>
            </a:lvl1pPr>
            <a:lvl2pPr lvl="1" algn="ctr">
              <a:spcBef>
                <a:spcPts val="0"/>
              </a:spcBef>
              <a:spcAft>
                <a:spcPts val="0"/>
              </a:spcAft>
              <a:buClr>
                <a:schemeClr val="lt1"/>
              </a:buClr>
              <a:buSzPts val="12000"/>
              <a:buNone/>
              <a:defRPr sz="12000">
                <a:solidFill>
                  <a:schemeClr val="lt1"/>
                </a:solidFill>
              </a:defRPr>
            </a:lvl2pPr>
            <a:lvl3pPr lvl="2" algn="ctr">
              <a:spcBef>
                <a:spcPts val="0"/>
              </a:spcBef>
              <a:spcAft>
                <a:spcPts val="0"/>
              </a:spcAft>
              <a:buClr>
                <a:schemeClr val="lt1"/>
              </a:buClr>
              <a:buSzPts val="12000"/>
              <a:buNone/>
              <a:defRPr sz="12000">
                <a:solidFill>
                  <a:schemeClr val="lt1"/>
                </a:solidFill>
              </a:defRPr>
            </a:lvl3pPr>
            <a:lvl4pPr lvl="3" algn="ctr">
              <a:spcBef>
                <a:spcPts val="0"/>
              </a:spcBef>
              <a:spcAft>
                <a:spcPts val="0"/>
              </a:spcAft>
              <a:buClr>
                <a:schemeClr val="lt1"/>
              </a:buClr>
              <a:buSzPts val="12000"/>
              <a:buNone/>
              <a:defRPr sz="12000">
                <a:solidFill>
                  <a:schemeClr val="lt1"/>
                </a:solidFill>
              </a:defRPr>
            </a:lvl4pPr>
            <a:lvl5pPr lvl="4" algn="ctr">
              <a:spcBef>
                <a:spcPts val="0"/>
              </a:spcBef>
              <a:spcAft>
                <a:spcPts val="0"/>
              </a:spcAft>
              <a:buClr>
                <a:schemeClr val="lt1"/>
              </a:buClr>
              <a:buSzPts val="12000"/>
              <a:buNone/>
              <a:defRPr sz="12000">
                <a:solidFill>
                  <a:schemeClr val="lt1"/>
                </a:solidFill>
              </a:defRPr>
            </a:lvl5pPr>
            <a:lvl6pPr lvl="5" algn="ctr">
              <a:spcBef>
                <a:spcPts val="0"/>
              </a:spcBef>
              <a:spcAft>
                <a:spcPts val="0"/>
              </a:spcAft>
              <a:buClr>
                <a:schemeClr val="lt1"/>
              </a:buClr>
              <a:buSzPts val="12000"/>
              <a:buNone/>
              <a:defRPr sz="12000">
                <a:solidFill>
                  <a:schemeClr val="lt1"/>
                </a:solidFill>
              </a:defRPr>
            </a:lvl6pPr>
            <a:lvl7pPr lvl="6" algn="ctr">
              <a:spcBef>
                <a:spcPts val="0"/>
              </a:spcBef>
              <a:spcAft>
                <a:spcPts val="0"/>
              </a:spcAft>
              <a:buClr>
                <a:schemeClr val="lt1"/>
              </a:buClr>
              <a:buSzPts val="12000"/>
              <a:buNone/>
              <a:defRPr sz="12000">
                <a:solidFill>
                  <a:schemeClr val="lt1"/>
                </a:solidFill>
              </a:defRPr>
            </a:lvl7pPr>
            <a:lvl8pPr lvl="7" algn="ctr">
              <a:spcBef>
                <a:spcPts val="0"/>
              </a:spcBef>
              <a:spcAft>
                <a:spcPts val="0"/>
              </a:spcAft>
              <a:buClr>
                <a:schemeClr val="lt1"/>
              </a:buClr>
              <a:buSzPts val="12000"/>
              <a:buNone/>
              <a:defRPr sz="12000">
                <a:solidFill>
                  <a:schemeClr val="lt1"/>
                </a:solidFill>
              </a:defRPr>
            </a:lvl8pPr>
            <a:lvl9pPr lvl="8" algn="ctr">
              <a:spcBef>
                <a:spcPts val="0"/>
              </a:spcBef>
              <a:spcAft>
                <a:spcPts val="0"/>
              </a:spcAft>
              <a:buClr>
                <a:schemeClr val="lt1"/>
              </a:buClr>
              <a:buSzPts val="12000"/>
              <a:buNone/>
              <a:defRPr sz="12000">
                <a:solidFill>
                  <a:schemeClr val="lt1"/>
                </a:solidFill>
              </a:defRPr>
            </a:lvl9pPr>
          </a:lstStyle>
          <a:p>
            <a:r>
              <a:t>xx%</a:t>
            </a:r>
          </a:p>
        </p:txBody>
      </p:sp>
      <p:sp>
        <p:nvSpPr>
          <p:cNvPr id="77" name="Google Shape;77;p11"/>
          <p:cNvSpPr txBox="1">
            <a:spLocks noGrp="1"/>
          </p:cNvSpPr>
          <p:nvPr>
            <p:ph type="body" idx="1"/>
          </p:nvPr>
        </p:nvSpPr>
        <p:spPr>
          <a:xfrm>
            <a:off x="311700" y="3369225"/>
            <a:ext cx="8520600" cy="12819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Clr>
                <a:schemeClr val="lt1"/>
              </a:buClr>
              <a:buSzPts val="1800"/>
              <a:buChar char="●"/>
              <a:defRPr>
                <a:solidFill>
                  <a:schemeClr val="lt1"/>
                </a:solidFill>
              </a:defRPr>
            </a:lvl1pPr>
            <a:lvl2pPr marL="914400" lvl="1" indent="-317500" algn="ctr">
              <a:spcBef>
                <a:spcPts val="0"/>
              </a:spcBef>
              <a:spcAft>
                <a:spcPts val="0"/>
              </a:spcAft>
              <a:buClr>
                <a:schemeClr val="lt1"/>
              </a:buClr>
              <a:buSzPts val="1400"/>
              <a:buChar char="○"/>
              <a:defRPr>
                <a:solidFill>
                  <a:schemeClr val="lt1"/>
                </a:solidFill>
              </a:defRPr>
            </a:lvl2pPr>
            <a:lvl3pPr marL="1371600" lvl="2" indent="-317500" algn="ctr">
              <a:spcBef>
                <a:spcPts val="0"/>
              </a:spcBef>
              <a:spcAft>
                <a:spcPts val="0"/>
              </a:spcAft>
              <a:buClr>
                <a:schemeClr val="lt1"/>
              </a:buClr>
              <a:buSzPts val="1400"/>
              <a:buChar char="■"/>
              <a:defRPr>
                <a:solidFill>
                  <a:schemeClr val="lt1"/>
                </a:solidFill>
              </a:defRPr>
            </a:lvl3pPr>
            <a:lvl4pPr marL="1828800" lvl="3" indent="-317500" algn="ctr">
              <a:spcBef>
                <a:spcPts val="0"/>
              </a:spcBef>
              <a:spcAft>
                <a:spcPts val="0"/>
              </a:spcAft>
              <a:buClr>
                <a:schemeClr val="lt1"/>
              </a:buClr>
              <a:buSzPts val="1400"/>
              <a:buChar char="●"/>
              <a:defRPr>
                <a:solidFill>
                  <a:schemeClr val="lt1"/>
                </a:solidFill>
              </a:defRPr>
            </a:lvl4pPr>
            <a:lvl5pPr marL="2286000" lvl="4" indent="-317500" algn="ctr">
              <a:spcBef>
                <a:spcPts val="0"/>
              </a:spcBef>
              <a:spcAft>
                <a:spcPts val="0"/>
              </a:spcAft>
              <a:buClr>
                <a:schemeClr val="lt1"/>
              </a:buClr>
              <a:buSzPts val="1400"/>
              <a:buChar char="○"/>
              <a:defRPr>
                <a:solidFill>
                  <a:schemeClr val="lt1"/>
                </a:solidFill>
              </a:defRPr>
            </a:lvl5pPr>
            <a:lvl6pPr marL="2743200" lvl="5" indent="-317500" algn="ctr">
              <a:spcBef>
                <a:spcPts val="0"/>
              </a:spcBef>
              <a:spcAft>
                <a:spcPts val="0"/>
              </a:spcAft>
              <a:buClr>
                <a:schemeClr val="lt1"/>
              </a:buClr>
              <a:buSzPts val="1400"/>
              <a:buChar char="■"/>
              <a:defRPr>
                <a:solidFill>
                  <a:schemeClr val="lt1"/>
                </a:solidFill>
              </a:defRPr>
            </a:lvl6pPr>
            <a:lvl7pPr marL="3200400" lvl="6" indent="-317500" algn="ctr">
              <a:spcBef>
                <a:spcPts val="0"/>
              </a:spcBef>
              <a:spcAft>
                <a:spcPts val="0"/>
              </a:spcAft>
              <a:buClr>
                <a:schemeClr val="lt1"/>
              </a:buClr>
              <a:buSzPts val="1400"/>
              <a:buChar char="●"/>
              <a:defRPr>
                <a:solidFill>
                  <a:schemeClr val="lt1"/>
                </a:solidFill>
              </a:defRPr>
            </a:lvl7pPr>
            <a:lvl8pPr marL="3657600" lvl="7" indent="-317500" algn="ctr">
              <a:spcBef>
                <a:spcPts val="0"/>
              </a:spcBef>
              <a:spcAft>
                <a:spcPts val="0"/>
              </a:spcAft>
              <a:buClr>
                <a:schemeClr val="lt1"/>
              </a:buClr>
              <a:buSzPts val="1400"/>
              <a:buChar char="○"/>
              <a:defRPr>
                <a:solidFill>
                  <a:schemeClr val="lt1"/>
                </a:solidFill>
              </a:defRPr>
            </a:lvl8pPr>
            <a:lvl9pPr marL="4114800" lvl="8" indent="-317500" algn="ctr">
              <a:spcBef>
                <a:spcPts val="0"/>
              </a:spcBef>
              <a:spcAft>
                <a:spcPts val="0"/>
              </a:spcAft>
              <a:buClr>
                <a:schemeClr val="lt1"/>
              </a:buClr>
              <a:buSzPts val="1400"/>
              <a:buChar char="■"/>
              <a:defRPr>
                <a:solidFill>
                  <a:schemeClr val="lt1"/>
                </a:solidFill>
              </a:defRPr>
            </a:lvl9pPr>
          </a:lstStyle>
          <a:p>
            <a:endParaRPr/>
          </a:p>
        </p:txBody>
      </p:sp>
      <p:sp>
        <p:nvSpPr>
          <p:cNvPr id="78" name="Google Shape;78;p11"/>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9"/>
        <p:cNvGrpSpPr/>
        <p:nvPr/>
      </p:nvGrpSpPr>
      <p:grpSpPr>
        <a:xfrm>
          <a:off x="0" y="0"/>
          <a:ext cx="0" cy="0"/>
          <a:chOff x="0" y="0"/>
          <a:chExt cx="0" cy="0"/>
        </a:xfrm>
      </p:grpSpPr>
      <p:sp>
        <p:nvSpPr>
          <p:cNvPr id="80" name="Google Shape;80;p12"/>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9"/>
        <p:cNvGrpSpPr/>
        <p:nvPr/>
      </p:nvGrpSpPr>
      <p:grpSpPr>
        <a:xfrm>
          <a:off x="0" y="0"/>
          <a:ext cx="0" cy="0"/>
          <a:chOff x="0" y="0"/>
          <a:chExt cx="0" cy="0"/>
        </a:xfrm>
      </p:grpSpPr>
      <p:grpSp>
        <p:nvGrpSpPr>
          <p:cNvPr id="20" name="Google Shape;20;p3"/>
          <p:cNvGrpSpPr/>
          <p:nvPr/>
        </p:nvGrpSpPr>
        <p:grpSpPr>
          <a:xfrm>
            <a:off x="6098378" y="5"/>
            <a:ext cx="3045625" cy="2030570"/>
            <a:chOff x="6098378" y="5"/>
            <a:chExt cx="3045625" cy="2030570"/>
          </a:xfrm>
        </p:grpSpPr>
        <p:sp>
          <p:nvSpPr>
            <p:cNvPr id="21" name="Google Shape;21;p3"/>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 name="Google Shape;26;p3"/>
          <p:cNvSpPr txBox="1">
            <a:spLocks noGrp="1"/>
          </p:cNvSpPr>
          <p:nvPr>
            <p:ph type="title"/>
          </p:nvPr>
        </p:nvSpPr>
        <p:spPr>
          <a:xfrm>
            <a:off x="598100" y="2152347"/>
            <a:ext cx="8222100" cy="838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endParaRPr/>
          </a:p>
        </p:txBody>
      </p:sp>
      <p:sp>
        <p:nvSpPr>
          <p:cNvPr id="27" name="Google Shape;27;p3"/>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8"/>
        <p:cNvGrpSpPr/>
        <p:nvPr/>
      </p:nvGrpSpPr>
      <p:grpSpPr>
        <a:xfrm>
          <a:off x="0" y="0"/>
          <a:ext cx="0" cy="0"/>
          <a:chOff x="0" y="0"/>
          <a:chExt cx="0" cy="0"/>
        </a:xfrm>
      </p:grpSpPr>
      <p:grpSp>
        <p:nvGrpSpPr>
          <p:cNvPr id="29" name="Google Shape;29;p4"/>
          <p:cNvGrpSpPr/>
          <p:nvPr/>
        </p:nvGrpSpPr>
        <p:grpSpPr>
          <a:xfrm>
            <a:off x="0" y="3903669"/>
            <a:ext cx="9144000" cy="1239925"/>
            <a:chOff x="0" y="3903669"/>
            <a:chExt cx="9144000" cy="1239925"/>
          </a:xfrm>
        </p:grpSpPr>
        <p:sp>
          <p:nvSpPr>
            <p:cNvPr id="30" name="Google Shape;30;p4"/>
            <p:cNvSpPr/>
            <p:nvPr/>
          </p:nvSpPr>
          <p:spPr>
            <a:xfrm>
              <a:off x="8154895" y="3903669"/>
              <a:ext cx="989100" cy="9879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4"/>
            <p:cNvSpPr/>
            <p:nvPr/>
          </p:nvSpPr>
          <p:spPr>
            <a:xfrm flipH="1">
              <a:off x="6181163" y="3903669"/>
              <a:ext cx="989100" cy="9879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4"/>
            <p:cNvSpPr/>
            <p:nvPr/>
          </p:nvSpPr>
          <p:spPr>
            <a:xfrm>
              <a:off x="7170274" y="3903669"/>
              <a:ext cx="989100" cy="9879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4"/>
            <p:cNvSpPr/>
            <p:nvPr/>
          </p:nvSpPr>
          <p:spPr>
            <a:xfrm rot="10800000">
              <a:off x="8154757" y="3903682"/>
              <a:ext cx="989100" cy="9879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4"/>
            <p:cNvSpPr/>
            <p:nvPr/>
          </p:nvSpPr>
          <p:spPr>
            <a:xfrm>
              <a:off x="0" y="4891594"/>
              <a:ext cx="9144000" cy="2520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 name="Google Shape;35;p4"/>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6" name="Google Shape;36;p4"/>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37" name="Google Shape;37;p4"/>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8"/>
        <p:cNvGrpSpPr/>
        <p:nvPr/>
      </p:nvGrpSpPr>
      <p:grpSpPr>
        <a:xfrm>
          <a:off x="0" y="0"/>
          <a:ext cx="0" cy="0"/>
          <a:chOff x="0" y="0"/>
          <a:chExt cx="0" cy="0"/>
        </a:xfrm>
      </p:grpSpPr>
      <p:sp>
        <p:nvSpPr>
          <p:cNvPr id="39" name="Google Shape;39;p5"/>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40" name="Google Shape;40;p5"/>
          <p:cNvSpPr txBox="1">
            <a:spLocks noGrp="1"/>
          </p:cNvSpPr>
          <p:nvPr>
            <p:ph type="body" idx="1"/>
          </p:nvPr>
        </p:nvSpPr>
        <p:spPr>
          <a:xfrm>
            <a:off x="311700" y="1229975"/>
            <a:ext cx="3999900" cy="3339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41" name="Google Shape;41;p5"/>
          <p:cNvSpPr txBox="1">
            <a:spLocks noGrp="1"/>
          </p:cNvSpPr>
          <p:nvPr>
            <p:ph type="body" idx="2"/>
          </p:nvPr>
        </p:nvSpPr>
        <p:spPr>
          <a:xfrm>
            <a:off x="4832400" y="1229975"/>
            <a:ext cx="3999900" cy="3339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42" name="Google Shape;42;p5"/>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3"/>
        <p:cNvGrpSpPr/>
        <p:nvPr/>
      </p:nvGrpSpPr>
      <p:grpSpPr>
        <a:xfrm>
          <a:off x="0" y="0"/>
          <a:ext cx="0" cy="0"/>
          <a:chOff x="0" y="0"/>
          <a:chExt cx="0" cy="0"/>
        </a:xfrm>
      </p:grpSpPr>
      <p:sp>
        <p:nvSpPr>
          <p:cNvPr id="44" name="Google Shape;44;p6"/>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45" name="Google Shape;45;p6"/>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6"/>
        <p:cNvGrpSpPr/>
        <p:nvPr/>
      </p:nvGrpSpPr>
      <p:grpSpPr>
        <a:xfrm>
          <a:off x="0" y="0"/>
          <a:ext cx="0" cy="0"/>
          <a:chOff x="0" y="0"/>
          <a:chExt cx="0" cy="0"/>
        </a:xfrm>
      </p:grpSpPr>
      <p:sp>
        <p:nvSpPr>
          <p:cNvPr id="47" name="Google Shape;47;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8" name="Google Shape;48;p7"/>
          <p:cNvSpPr txBox="1">
            <a:spLocks noGrp="1"/>
          </p:cNvSpPr>
          <p:nvPr>
            <p:ph type="body" idx="1"/>
          </p:nvPr>
        </p:nvSpPr>
        <p:spPr>
          <a:xfrm>
            <a:off x="311700" y="1465804"/>
            <a:ext cx="2808000" cy="31032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49" name="Google Shape;49;p7"/>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4"/>
        </a:solidFill>
        <a:effectLst/>
      </p:bgPr>
    </p:bg>
    <p:spTree>
      <p:nvGrpSpPr>
        <p:cNvPr id="1" name="Shape 50"/>
        <p:cNvGrpSpPr/>
        <p:nvPr/>
      </p:nvGrpSpPr>
      <p:grpSpPr>
        <a:xfrm>
          <a:off x="0" y="0"/>
          <a:ext cx="0" cy="0"/>
          <a:chOff x="0" y="0"/>
          <a:chExt cx="0" cy="0"/>
        </a:xfrm>
      </p:grpSpPr>
      <p:grpSp>
        <p:nvGrpSpPr>
          <p:cNvPr id="51" name="Google Shape;51;p8"/>
          <p:cNvGrpSpPr/>
          <p:nvPr/>
        </p:nvGrpSpPr>
        <p:grpSpPr>
          <a:xfrm>
            <a:off x="6098378" y="5"/>
            <a:ext cx="3045625" cy="2030570"/>
            <a:chOff x="6098378" y="5"/>
            <a:chExt cx="3045625" cy="2030570"/>
          </a:xfrm>
        </p:grpSpPr>
        <p:sp>
          <p:nvSpPr>
            <p:cNvPr id="52" name="Google Shape;52;p8"/>
            <p:cNvSpPr/>
            <p:nvPr/>
          </p:nvSpPr>
          <p:spPr>
            <a:xfrm>
              <a:off x="8128803" y="16"/>
              <a:ext cx="1015200" cy="1015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8"/>
            <p:cNvSpPr/>
            <p:nvPr/>
          </p:nvSpPr>
          <p:spPr>
            <a:xfrm flipH="1">
              <a:off x="7113463" y="5"/>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8"/>
            <p:cNvSpPr/>
            <p:nvPr/>
          </p:nvSpPr>
          <p:spPr>
            <a:xfrm rot="10800000" flipH="1">
              <a:off x="7113588" y="107"/>
              <a:ext cx="1015200" cy="10152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8"/>
            <p:cNvSpPr/>
            <p:nvPr/>
          </p:nvSpPr>
          <p:spPr>
            <a:xfrm rot="10800000">
              <a:off x="6098378" y="97"/>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8"/>
            <p:cNvSpPr/>
            <p:nvPr/>
          </p:nvSpPr>
          <p:spPr>
            <a:xfrm rot="10800000">
              <a:off x="8128789" y="1015375"/>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7" name="Google Shape;57;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58" name="Google Shape;58;p8"/>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9"/>
        <p:cNvGrpSpPr/>
        <p:nvPr/>
      </p:nvGrpSpPr>
      <p:grpSpPr>
        <a:xfrm>
          <a:off x="0" y="0"/>
          <a:ext cx="0" cy="0"/>
          <a:chOff x="0" y="0"/>
          <a:chExt cx="0" cy="0"/>
        </a:xfrm>
      </p:grpSpPr>
      <p:sp>
        <p:nvSpPr>
          <p:cNvPr id="60" name="Google Shape;60;p9"/>
          <p:cNvSpPr/>
          <p:nvPr/>
        </p:nvSpPr>
        <p:spPr>
          <a:xfrm>
            <a:off x="4572000" y="-17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1" name="Google Shape;61;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62" name="Google Shape;62;p9"/>
          <p:cNvSpPr txBox="1">
            <a:spLocks noGrp="1"/>
          </p:cNvSpPr>
          <p:nvPr>
            <p:ph type="title"/>
          </p:nvPr>
        </p:nvSpPr>
        <p:spPr>
          <a:xfrm>
            <a:off x="265500" y="1151100"/>
            <a:ext cx="4045200" cy="15645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63" name="Google Shape;63;p9"/>
          <p:cNvSpPr txBox="1">
            <a:spLocks noGrp="1"/>
          </p:cNvSpPr>
          <p:nvPr>
            <p:ph type="subTitle" idx="1"/>
          </p:nvPr>
        </p:nvSpPr>
        <p:spPr>
          <a:xfrm>
            <a:off x="265500" y="2769001"/>
            <a:ext cx="4045200" cy="1269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64" name="Google Shape;6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65" name="Google Shape;65;p9"/>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6"/>
        <p:cNvGrpSpPr/>
        <p:nvPr/>
      </p:nvGrpSpPr>
      <p:grpSpPr>
        <a:xfrm>
          <a:off x="0" y="0"/>
          <a:ext cx="0" cy="0"/>
          <a:chOff x="0" y="0"/>
          <a:chExt cx="0" cy="0"/>
        </a:xfrm>
      </p:grpSpPr>
      <p:sp>
        <p:nvSpPr>
          <p:cNvPr id="67" name="Google Shape;67;p10"/>
          <p:cNvSpPr txBox="1">
            <a:spLocks noGrp="1"/>
          </p:cNvSpPr>
          <p:nvPr>
            <p:ph type="body" idx="1"/>
          </p:nvPr>
        </p:nvSpPr>
        <p:spPr>
          <a:xfrm>
            <a:off x="319500" y="4230575"/>
            <a:ext cx="5998800" cy="598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68" name="Google Shape;68;p10"/>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geometric">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10000"/>
            <a:ext cx="8520600" cy="6078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311700" y="1229875"/>
            <a:ext cx="8520600" cy="3339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marL="914400" lvl="1"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2pPr>
            <a:lvl3pPr marL="1371600" lvl="2"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3pPr>
            <a:lvl4pPr marL="1828800" lvl="3"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4pPr>
            <a:lvl5pPr marL="2286000" lvl="4"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5pPr>
            <a:lvl6pPr marL="2743200" lvl="5"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6pPr>
            <a:lvl7pPr marL="3200400" lvl="6"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7pPr>
            <a:lvl8pPr marL="3657600" lvl="7"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8pPr>
            <a:lvl9pPr marL="4114800" lvl="8"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60431" y="4651190"/>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1"/>
                </a:solidFill>
                <a:latin typeface="Roboto"/>
                <a:ea typeface="Roboto"/>
                <a:cs typeface="Roboto"/>
                <a:sym typeface="Roboto"/>
              </a:defRPr>
            </a:lvl1pPr>
            <a:lvl2pPr lvl="1" algn="r">
              <a:buNone/>
              <a:defRPr sz="1000">
                <a:solidFill>
                  <a:schemeClr val="lt1"/>
                </a:solidFill>
                <a:latin typeface="Roboto"/>
                <a:ea typeface="Roboto"/>
                <a:cs typeface="Roboto"/>
                <a:sym typeface="Roboto"/>
              </a:defRPr>
            </a:lvl2pPr>
            <a:lvl3pPr lvl="2" algn="r">
              <a:buNone/>
              <a:defRPr sz="1000">
                <a:solidFill>
                  <a:schemeClr val="lt1"/>
                </a:solidFill>
                <a:latin typeface="Roboto"/>
                <a:ea typeface="Roboto"/>
                <a:cs typeface="Roboto"/>
                <a:sym typeface="Roboto"/>
              </a:defRPr>
            </a:lvl3pPr>
            <a:lvl4pPr lvl="3" algn="r">
              <a:buNone/>
              <a:defRPr sz="1000">
                <a:solidFill>
                  <a:schemeClr val="lt1"/>
                </a:solidFill>
                <a:latin typeface="Roboto"/>
                <a:ea typeface="Roboto"/>
                <a:cs typeface="Roboto"/>
                <a:sym typeface="Roboto"/>
              </a:defRPr>
            </a:lvl4pPr>
            <a:lvl5pPr lvl="4" algn="r">
              <a:buNone/>
              <a:defRPr sz="1000">
                <a:solidFill>
                  <a:schemeClr val="lt1"/>
                </a:solidFill>
                <a:latin typeface="Roboto"/>
                <a:ea typeface="Roboto"/>
                <a:cs typeface="Roboto"/>
                <a:sym typeface="Roboto"/>
              </a:defRPr>
            </a:lvl5pPr>
            <a:lvl6pPr lvl="5" algn="r">
              <a:buNone/>
              <a:defRPr sz="1000">
                <a:solidFill>
                  <a:schemeClr val="lt1"/>
                </a:solidFill>
                <a:latin typeface="Roboto"/>
                <a:ea typeface="Roboto"/>
                <a:cs typeface="Roboto"/>
                <a:sym typeface="Roboto"/>
              </a:defRPr>
            </a:lvl6pPr>
            <a:lvl7pPr lvl="6" algn="r">
              <a:buNone/>
              <a:defRPr sz="1000">
                <a:solidFill>
                  <a:schemeClr val="lt1"/>
                </a:solidFill>
                <a:latin typeface="Roboto"/>
                <a:ea typeface="Roboto"/>
                <a:cs typeface="Roboto"/>
                <a:sym typeface="Roboto"/>
              </a:defRPr>
            </a:lvl7pPr>
            <a:lvl8pPr lvl="7" algn="r">
              <a:buNone/>
              <a:defRPr sz="1000">
                <a:solidFill>
                  <a:schemeClr val="lt1"/>
                </a:solidFill>
                <a:latin typeface="Roboto"/>
                <a:ea typeface="Roboto"/>
                <a:cs typeface="Roboto"/>
                <a:sym typeface="Roboto"/>
              </a:defRPr>
            </a:lvl8pPr>
            <a:lvl9pPr lvl="8" algn="r">
              <a:buNone/>
              <a:defRPr sz="1000">
                <a:solidFill>
                  <a:schemeClr val="lt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l"/>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3"/>
          <p:cNvSpPr txBox="1">
            <a:spLocks noGrp="1"/>
          </p:cNvSpPr>
          <p:nvPr>
            <p:ph type="ctrTitle"/>
          </p:nvPr>
        </p:nvSpPr>
        <p:spPr>
          <a:xfrm>
            <a:off x="598100" y="1775222"/>
            <a:ext cx="8222100" cy="8388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l"/>
              <a:t>Ομάδες Facebook</a:t>
            </a:r>
            <a:endParaRPr/>
          </a:p>
        </p:txBody>
      </p:sp>
      <p:sp>
        <p:nvSpPr>
          <p:cNvPr id="86" name="Google Shape;86;p13"/>
          <p:cNvSpPr txBox="1">
            <a:spLocks noGrp="1"/>
          </p:cNvSpPr>
          <p:nvPr>
            <p:ph type="subTitle" idx="1"/>
          </p:nvPr>
        </p:nvSpPr>
        <p:spPr>
          <a:xfrm>
            <a:off x="598088" y="2715913"/>
            <a:ext cx="8222100" cy="4329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4"/>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l"/>
              <a:t>Τι είναι ομάδες facebook;</a:t>
            </a:r>
            <a:endParaRPr/>
          </a:p>
        </p:txBody>
      </p:sp>
      <p:sp>
        <p:nvSpPr>
          <p:cNvPr id="92" name="Google Shape;92;p14"/>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l">
                <a:solidFill>
                  <a:srgbClr val="050505"/>
                </a:solidFill>
                <a:highlight>
                  <a:srgbClr val="FFFFFF"/>
                </a:highlight>
                <a:latin typeface="Arial"/>
                <a:ea typeface="Arial"/>
                <a:cs typeface="Arial"/>
                <a:sym typeface="Arial"/>
              </a:rPr>
              <a:t>Οι ομάδες είναι ένας χώρος όπου οι χρήστες μπορούν να επικοινωνούν σχετικά με τα κοινά τους ενδιαφέροντα. Μπορείτε να δημιουργήσετε μια ομάδα για οτιδήποτε - την οικογενειακή σας συνάντηση, την ερασιτεχνική σας ομάδα ποδοσφαίρου ή τη λέσχη βιβλίου σας.</a:t>
            </a:r>
            <a:endParaRPr sz="23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5"/>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l"/>
              <a:t>Γίνετε μέλος σε ομάδες</a:t>
            </a:r>
            <a:endParaRPr/>
          </a:p>
        </p:txBody>
      </p:sp>
      <p:sp>
        <p:nvSpPr>
          <p:cNvPr id="98" name="Google Shape;98;p15"/>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0" lvl="0" indent="0" algn="l" rtl="0">
              <a:lnSpc>
                <a:spcPct val="115384"/>
              </a:lnSpc>
              <a:spcBef>
                <a:spcPts val="600"/>
              </a:spcBef>
              <a:spcAft>
                <a:spcPts val="0"/>
              </a:spcAft>
              <a:buNone/>
            </a:pPr>
            <a:r>
              <a:rPr lang="el" sz="1300">
                <a:solidFill>
                  <a:srgbClr val="050505"/>
                </a:solidFill>
                <a:highlight>
                  <a:srgbClr val="FFFFFF"/>
                </a:highlight>
                <a:latin typeface="Arial"/>
                <a:ea typeface="Arial"/>
                <a:cs typeface="Arial"/>
                <a:sym typeface="Arial"/>
              </a:rPr>
              <a:t>Για να γίνετε μέλος μιας ομάδας μέσω του προσωπικού προφίλ ή της Σελίδας σας:</a:t>
            </a:r>
            <a:endParaRPr sz="1300">
              <a:solidFill>
                <a:srgbClr val="050505"/>
              </a:solidFill>
              <a:highlight>
                <a:srgbClr val="FFFFFF"/>
              </a:highlight>
              <a:latin typeface="Arial"/>
              <a:ea typeface="Arial"/>
              <a:cs typeface="Arial"/>
              <a:sym typeface="Arial"/>
            </a:endParaRPr>
          </a:p>
          <a:p>
            <a:pPr marL="457200" lvl="0" indent="-311150" algn="l" rtl="0">
              <a:spcBef>
                <a:spcPts val="2500"/>
              </a:spcBef>
              <a:spcAft>
                <a:spcPts val="0"/>
              </a:spcAft>
              <a:buClr>
                <a:srgbClr val="050505"/>
              </a:buClr>
              <a:buSzPts val="1300"/>
              <a:buFont typeface="Arial"/>
              <a:buAutoNum type="arabicPeriod"/>
            </a:pPr>
            <a:r>
              <a:rPr lang="el" sz="1300">
                <a:solidFill>
                  <a:srgbClr val="050505"/>
                </a:solidFill>
                <a:highlight>
                  <a:srgbClr val="FFFFFF"/>
                </a:highlight>
                <a:latin typeface="Arial"/>
                <a:ea typeface="Arial"/>
                <a:cs typeface="Arial"/>
                <a:sym typeface="Arial"/>
              </a:rPr>
              <a:t>Στις Ενημερώσεις, πατήστε Ομάδες στο αριστερό μενού.</a:t>
            </a:r>
            <a:endParaRPr sz="1300">
              <a:solidFill>
                <a:srgbClr val="050505"/>
              </a:solidFill>
              <a:highlight>
                <a:srgbClr val="FFFFFF"/>
              </a:highlight>
              <a:latin typeface="Arial"/>
              <a:ea typeface="Arial"/>
              <a:cs typeface="Arial"/>
              <a:sym typeface="Arial"/>
            </a:endParaRPr>
          </a:p>
          <a:p>
            <a:pPr marL="457200" lvl="0" indent="-311150" algn="l" rtl="0">
              <a:spcBef>
                <a:spcPts val="0"/>
              </a:spcBef>
              <a:spcAft>
                <a:spcPts val="0"/>
              </a:spcAft>
              <a:buClr>
                <a:srgbClr val="050505"/>
              </a:buClr>
              <a:buSzPts val="1300"/>
              <a:buFont typeface="Arial"/>
              <a:buAutoNum type="arabicPeriod"/>
            </a:pPr>
            <a:r>
              <a:rPr lang="el" sz="1300">
                <a:solidFill>
                  <a:srgbClr val="050505"/>
                </a:solidFill>
                <a:highlight>
                  <a:srgbClr val="FFFFFF"/>
                </a:highlight>
                <a:latin typeface="Arial"/>
                <a:ea typeface="Arial"/>
                <a:cs typeface="Arial"/>
                <a:sym typeface="Arial"/>
              </a:rPr>
              <a:t>Στη γραμμή αναζήτησης στο πάνω μέρος, γράψτε μερικές λέξεις-κλειδιά για την ομάδα που ψάχνετε.</a:t>
            </a:r>
            <a:endParaRPr sz="1300">
              <a:solidFill>
                <a:srgbClr val="050505"/>
              </a:solidFill>
              <a:highlight>
                <a:srgbClr val="FFFFFF"/>
              </a:highlight>
              <a:latin typeface="Arial"/>
              <a:ea typeface="Arial"/>
              <a:cs typeface="Arial"/>
              <a:sym typeface="Arial"/>
            </a:endParaRPr>
          </a:p>
          <a:p>
            <a:pPr marL="457200" lvl="0" indent="-311150" algn="l" rtl="0">
              <a:spcBef>
                <a:spcPts val="0"/>
              </a:spcBef>
              <a:spcAft>
                <a:spcPts val="0"/>
              </a:spcAft>
              <a:buClr>
                <a:srgbClr val="050505"/>
              </a:buClr>
              <a:buSzPts val="1300"/>
              <a:buFont typeface="Arial"/>
              <a:buAutoNum type="arabicPeriod"/>
            </a:pPr>
            <a:r>
              <a:rPr lang="el" sz="1300">
                <a:solidFill>
                  <a:srgbClr val="050505"/>
                </a:solidFill>
                <a:highlight>
                  <a:srgbClr val="FFFFFF"/>
                </a:highlight>
                <a:latin typeface="Arial"/>
                <a:ea typeface="Arial"/>
                <a:cs typeface="Arial"/>
                <a:sym typeface="Arial"/>
              </a:rPr>
              <a:t>Επιλέξτε την ομάδα και πατήστε + Γίνετε μέλος κάτω από τη φωτογραφία εξωφύλλου.</a:t>
            </a:r>
            <a:endParaRPr sz="1300">
              <a:solidFill>
                <a:srgbClr val="050505"/>
              </a:solidFill>
              <a:highlight>
                <a:srgbClr val="FFFFFF"/>
              </a:highlight>
              <a:latin typeface="Arial"/>
              <a:ea typeface="Arial"/>
              <a:cs typeface="Arial"/>
              <a:sym typeface="Arial"/>
            </a:endParaRPr>
          </a:p>
          <a:p>
            <a:pPr marL="457200" lvl="0" indent="-311150" algn="l" rtl="0">
              <a:spcBef>
                <a:spcPts val="0"/>
              </a:spcBef>
              <a:spcAft>
                <a:spcPts val="0"/>
              </a:spcAft>
              <a:buClr>
                <a:srgbClr val="050505"/>
              </a:buClr>
              <a:buSzPts val="1300"/>
              <a:buFont typeface="Arial"/>
              <a:buAutoNum type="arabicPeriod"/>
            </a:pPr>
            <a:r>
              <a:rPr lang="el" sz="1300">
                <a:solidFill>
                  <a:srgbClr val="050505"/>
                </a:solidFill>
                <a:highlight>
                  <a:srgbClr val="FFFFFF"/>
                </a:highlight>
                <a:latin typeface="Arial"/>
                <a:ea typeface="Arial"/>
                <a:cs typeface="Arial"/>
                <a:sym typeface="Arial"/>
              </a:rPr>
              <a:t>Επιλέξτε αν θέλετε να γίνετε μέλος μέσω του προφίλ σας ή της Σελίδας σας και έπειτα πατήστε Γίνετε μέλος της ομάδας.</a:t>
            </a:r>
            <a:endParaRPr sz="1300">
              <a:solidFill>
                <a:srgbClr val="050505"/>
              </a:solidFill>
              <a:highlight>
                <a:srgbClr val="FFFFFF"/>
              </a:highlight>
              <a:latin typeface="Arial"/>
              <a:ea typeface="Arial"/>
              <a:cs typeface="Arial"/>
              <a:sym typeface="Arial"/>
            </a:endParaRPr>
          </a:p>
          <a:p>
            <a:pPr marL="0" lvl="0" indent="0" algn="l" rtl="0">
              <a:spcBef>
                <a:spcPts val="2500"/>
              </a:spcBef>
              <a:spcAft>
                <a:spcPts val="1200"/>
              </a:spcAft>
              <a:buNone/>
            </a:pPr>
            <a:r>
              <a:rPr lang="el" sz="1300">
                <a:solidFill>
                  <a:srgbClr val="050505"/>
                </a:solidFill>
                <a:highlight>
                  <a:srgbClr val="FFFFFF"/>
                </a:highlight>
                <a:latin typeface="Arial"/>
                <a:ea typeface="Arial"/>
                <a:cs typeface="Arial"/>
                <a:sym typeface="Arial"/>
              </a:rPr>
              <a:t>Ανάλογα με τις ρυθμίσεις της ομάδας, ίσως χρειαστεί να περιμένετε μέχρι να εγκρίνει το αίτημά σας ένας διαχειριστής της ομάδας. Οι μυστικές ομάδες δεν εμφανίζονται στα αποτελέσματα αναζήτησης. Θα πρέπει να σας προσκαλέσει κάποιος που είναι ήδη μέλος της ομάδας. Όταν γίνεστε μέλος μιας ομάδας, οι άλλοι ενδέχεται να μπορούν να δουν ότι είστε μέλος της ομάδας ανάλογα με την επιλογή απορρήτου της.</a:t>
            </a:r>
            <a:endParaRPr/>
          </a:p>
        </p:txBody>
      </p:sp>
      <p:pic>
        <p:nvPicPr>
          <p:cNvPr id="99" name="Google Shape;99;p15"/>
          <p:cNvPicPr preferRelativeResize="0"/>
          <p:nvPr/>
        </p:nvPicPr>
        <p:blipFill>
          <a:blip r:embed="rId3">
            <a:alphaModFix/>
          </a:blip>
          <a:stretch>
            <a:fillRect/>
          </a:stretch>
        </p:blipFill>
        <p:spPr>
          <a:xfrm>
            <a:off x="6595350" y="0"/>
            <a:ext cx="2548650" cy="20967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l"/>
              <a:t>Δημιούργησε μια ομάδα facebook</a:t>
            </a:r>
            <a:endParaRPr/>
          </a:p>
        </p:txBody>
      </p:sp>
      <p:sp>
        <p:nvSpPr>
          <p:cNvPr id="105" name="Google Shape;105;p16"/>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0" lvl="0" indent="0" algn="l" rtl="0">
              <a:lnSpc>
                <a:spcPct val="115384"/>
              </a:lnSpc>
              <a:spcBef>
                <a:spcPts val="600"/>
              </a:spcBef>
              <a:spcAft>
                <a:spcPts val="0"/>
              </a:spcAft>
              <a:buNone/>
            </a:pPr>
            <a:r>
              <a:rPr lang="el" sz="1300">
                <a:solidFill>
                  <a:srgbClr val="050505"/>
                </a:solidFill>
                <a:highlight>
                  <a:srgbClr val="FFFFFF"/>
                </a:highlight>
                <a:latin typeface="Arial"/>
                <a:ea typeface="Arial"/>
                <a:cs typeface="Arial"/>
                <a:sym typeface="Arial"/>
              </a:rPr>
              <a:t>Για να δημιουργήσετε μια ομάδα:</a:t>
            </a:r>
            <a:endParaRPr sz="1300">
              <a:solidFill>
                <a:srgbClr val="050505"/>
              </a:solidFill>
              <a:highlight>
                <a:srgbClr val="FFFFFF"/>
              </a:highlight>
              <a:latin typeface="Arial"/>
              <a:ea typeface="Arial"/>
              <a:cs typeface="Arial"/>
              <a:sym typeface="Arial"/>
            </a:endParaRPr>
          </a:p>
          <a:p>
            <a:pPr marL="457200" lvl="0" indent="-311150" algn="l" rtl="0">
              <a:spcBef>
                <a:spcPts val="2500"/>
              </a:spcBef>
              <a:spcAft>
                <a:spcPts val="0"/>
              </a:spcAft>
              <a:buClr>
                <a:srgbClr val="050505"/>
              </a:buClr>
              <a:buSzPts val="1300"/>
              <a:buFont typeface="Arial"/>
              <a:buAutoNum type="arabicPeriod"/>
            </a:pPr>
            <a:r>
              <a:rPr lang="el" sz="1300">
                <a:solidFill>
                  <a:srgbClr val="050505"/>
                </a:solidFill>
                <a:highlight>
                  <a:srgbClr val="FFFFFF"/>
                </a:highlight>
                <a:latin typeface="Arial"/>
                <a:ea typeface="Arial"/>
                <a:cs typeface="Arial"/>
                <a:sym typeface="Arial"/>
              </a:rPr>
              <a:t>Πατήστε + πάνω δεξιά στο Facebook και επιλέξτε Ομάδα.</a:t>
            </a:r>
            <a:endParaRPr sz="1300">
              <a:solidFill>
                <a:srgbClr val="050505"/>
              </a:solidFill>
              <a:highlight>
                <a:srgbClr val="FFFFFF"/>
              </a:highlight>
              <a:latin typeface="Arial"/>
              <a:ea typeface="Arial"/>
              <a:cs typeface="Arial"/>
              <a:sym typeface="Arial"/>
            </a:endParaRPr>
          </a:p>
          <a:p>
            <a:pPr marL="457200" lvl="0" indent="-311150" algn="l" rtl="0">
              <a:spcBef>
                <a:spcPts val="0"/>
              </a:spcBef>
              <a:spcAft>
                <a:spcPts val="0"/>
              </a:spcAft>
              <a:buClr>
                <a:srgbClr val="050505"/>
              </a:buClr>
              <a:buSzPts val="1300"/>
              <a:buFont typeface="Arial"/>
              <a:buAutoNum type="arabicPeriod"/>
            </a:pPr>
            <a:r>
              <a:rPr lang="el" sz="1300">
                <a:solidFill>
                  <a:srgbClr val="050505"/>
                </a:solidFill>
                <a:highlight>
                  <a:srgbClr val="FFFFFF"/>
                </a:highlight>
                <a:latin typeface="Arial"/>
                <a:ea typeface="Arial"/>
                <a:cs typeface="Arial"/>
                <a:sym typeface="Arial"/>
              </a:rPr>
              <a:t>Γράψτε το όνομα της ομάδας, διαλέξτε επιλογή απορρήτου και προσθέστε άτομα στην ομάδα.</a:t>
            </a:r>
            <a:endParaRPr sz="1300">
              <a:solidFill>
                <a:srgbClr val="050505"/>
              </a:solidFill>
              <a:highlight>
                <a:srgbClr val="FFFFFF"/>
              </a:highlight>
              <a:latin typeface="Arial"/>
              <a:ea typeface="Arial"/>
              <a:cs typeface="Arial"/>
              <a:sym typeface="Arial"/>
            </a:endParaRPr>
          </a:p>
          <a:p>
            <a:pPr marL="457200" lvl="0" indent="-311150" algn="l" rtl="0">
              <a:spcBef>
                <a:spcPts val="0"/>
              </a:spcBef>
              <a:spcAft>
                <a:spcPts val="0"/>
              </a:spcAft>
              <a:buClr>
                <a:srgbClr val="050505"/>
              </a:buClr>
              <a:buSzPts val="1300"/>
              <a:buFont typeface="Arial"/>
              <a:buAutoNum type="arabicPeriod"/>
            </a:pPr>
            <a:r>
              <a:rPr lang="el" sz="1300">
                <a:solidFill>
                  <a:srgbClr val="050505"/>
                </a:solidFill>
                <a:highlight>
                  <a:srgbClr val="FFFFFF"/>
                </a:highlight>
                <a:latin typeface="Arial"/>
                <a:ea typeface="Arial"/>
                <a:cs typeface="Arial"/>
                <a:sym typeface="Arial"/>
              </a:rPr>
              <a:t>Πατήστε Δημιουργία.</a:t>
            </a:r>
            <a:endParaRPr sz="1300">
              <a:solidFill>
                <a:srgbClr val="050505"/>
              </a:solidFill>
              <a:highlight>
                <a:srgbClr val="FFFFFF"/>
              </a:highlight>
              <a:latin typeface="Arial"/>
              <a:ea typeface="Arial"/>
              <a:cs typeface="Arial"/>
              <a:sym typeface="Arial"/>
            </a:endParaRPr>
          </a:p>
          <a:p>
            <a:pPr marL="0" lvl="0" indent="0" algn="l" rtl="0">
              <a:spcBef>
                <a:spcPts val="2500"/>
              </a:spcBef>
              <a:spcAft>
                <a:spcPts val="0"/>
              </a:spcAft>
              <a:buNone/>
            </a:pPr>
            <a:r>
              <a:rPr lang="el" sz="1300">
                <a:solidFill>
                  <a:srgbClr val="050505"/>
                </a:solidFill>
                <a:highlight>
                  <a:srgbClr val="FFFFFF"/>
                </a:highlight>
                <a:latin typeface="Arial"/>
                <a:ea typeface="Arial"/>
                <a:cs typeface="Arial"/>
                <a:sym typeface="Arial"/>
              </a:rPr>
              <a:t>Μόλις δημιουργήσετε την ομάδα σας, μπορείτε να την εξατομικεύσετε ανεβάζοντας μια φωτογραφία εξωφύλλου και προσθέτοντας μια περιγραφή. </a:t>
            </a:r>
            <a:endParaRPr sz="1300">
              <a:solidFill>
                <a:srgbClr val="050505"/>
              </a:solidFill>
              <a:highlight>
                <a:srgbClr val="FFFFFF"/>
              </a:highlight>
              <a:latin typeface="Arial"/>
              <a:ea typeface="Arial"/>
              <a:cs typeface="Arial"/>
              <a:sym typeface="Arial"/>
            </a:endParaRPr>
          </a:p>
          <a:p>
            <a:pPr marL="0" lvl="0" indent="0" algn="l" rtl="0">
              <a:spcBef>
                <a:spcPts val="2500"/>
              </a:spcBef>
              <a:spcAft>
                <a:spcPts val="2500"/>
              </a:spcAft>
              <a:buNone/>
            </a:pPr>
            <a:r>
              <a:rPr lang="el" sz="1300">
                <a:solidFill>
                  <a:srgbClr val="050505"/>
                </a:solidFill>
                <a:highlight>
                  <a:srgbClr val="FFFFFF"/>
                </a:highlight>
                <a:latin typeface="Arial"/>
                <a:ea typeface="Arial"/>
                <a:cs typeface="Arial"/>
                <a:sym typeface="Arial"/>
              </a:rPr>
              <a:t>Σημείωση: Προτείνουμε στους διαχειριστές των ομάδων να κοινοποιούν οποιεσδήποτε εμπορικές ή επιχειρηματικές συνεργασίες, καθώς και να ενημερώνουν την ομάδα αν υπάρξει κάποια σχετική αλλαγή.Μπορείτε να ενημερώσετε την ομάδα αλλάζοντας την περιγραφή της ομάδας και αναρτώντας μια ανακοίνωση.</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7"/>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l"/>
              <a:t>Ομάδες που ίσως σας ενδιαφέρουν</a:t>
            </a:r>
            <a:endParaRPr/>
          </a:p>
        </p:txBody>
      </p:sp>
      <p:sp>
        <p:nvSpPr>
          <p:cNvPr id="111" name="Google Shape;111;p17"/>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l"/>
              <a:t>Αναζήτηση με όρο: Μεσολόγγι</a:t>
            </a:r>
            <a:endParaRPr/>
          </a:p>
          <a:p>
            <a:pPr marL="0" lvl="0" indent="0" algn="l" rtl="0">
              <a:spcBef>
                <a:spcPts val="1200"/>
              </a:spcBef>
              <a:spcAft>
                <a:spcPts val="0"/>
              </a:spcAft>
              <a:buNone/>
            </a:pPr>
            <a:r>
              <a:rPr lang="el"/>
              <a:t>Αναζήτηση με όρο: Εργασία</a:t>
            </a:r>
            <a:endParaRPr/>
          </a:p>
          <a:p>
            <a:pPr marL="0" lvl="0" indent="0" algn="l" rtl="0">
              <a:spcBef>
                <a:spcPts val="1200"/>
              </a:spcBef>
              <a:spcAft>
                <a:spcPts val="0"/>
              </a:spcAft>
              <a:buNone/>
            </a:pPr>
            <a:r>
              <a:rPr lang="el"/>
              <a:t>Αναζήτηση με όρο: Μεσολόγγι + Εργασία</a:t>
            </a:r>
            <a:endParaRPr/>
          </a:p>
          <a:p>
            <a:pPr marL="0" lvl="0" indent="0" algn="l" rtl="0">
              <a:spcBef>
                <a:spcPts val="1200"/>
              </a:spcBef>
              <a:spcAft>
                <a:spcPts val="1200"/>
              </a:spcAft>
              <a:buNone/>
            </a:pPr>
            <a:r>
              <a:rPr lang="el"/>
              <a:t>Αναζήτηση με όρο: Αγγελίες + Μεσολόγγι</a:t>
            </a:r>
            <a:endParaRPr/>
          </a:p>
        </p:txBody>
      </p:sp>
    </p:spTree>
  </p:cSld>
  <p:clrMapOvr>
    <a:masterClrMapping/>
  </p:clrMapOvr>
</p:sld>
</file>

<file path=ppt/theme/theme1.xml><?xml version="1.0" encoding="utf-8"?>
<a:theme xmlns:a="http://schemas.openxmlformats.org/drawingml/2006/main"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326</Words>
  <Application>Microsoft Office PowerPoint</Application>
  <PresentationFormat>Προβολή στην οθόνη (16:9)</PresentationFormat>
  <Paragraphs>22</Paragraphs>
  <Slides>5</Slides>
  <Notes>5</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5</vt:i4>
      </vt:variant>
    </vt:vector>
  </HeadingPairs>
  <TitlesOfParts>
    <vt:vector size="8" baseType="lpstr">
      <vt:lpstr>Roboto</vt:lpstr>
      <vt:lpstr>Arial</vt:lpstr>
      <vt:lpstr>Geometric</vt:lpstr>
      <vt:lpstr>Ομάδες Facebook</vt:lpstr>
      <vt:lpstr>Τι είναι ομάδες facebook;</vt:lpstr>
      <vt:lpstr>Γίνετε μέλος σε ομάδες</vt:lpstr>
      <vt:lpstr>Δημιούργησε μια ομάδα facebook</vt:lpstr>
      <vt:lpstr>Ομάδες που ίσως σας ενδιαφέρουν</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Ομάδες Facebook</dc:title>
  <dc:creator>Χριστόφορος Καραχρήστος</dc:creator>
  <cp:lastModifiedBy>Χριστόφορος Καραχρήστος</cp:lastModifiedBy>
  <cp:revision>1</cp:revision>
  <dcterms:modified xsi:type="dcterms:W3CDTF">2021-03-03T12:05:52Z</dcterms:modified>
</cp:coreProperties>
</file>