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ctual" charset="1" panose="02000503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51244" y="-57600"/>
            <a:ext cx="14385512" cy="1040220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6756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88" t="836" r="0" b="103"/>
          <a:stretch>
            <a:fillRect/>
          </a:stretch>
        </p:blipFill>
        <p:spPr>
          <a:xfrm flipH="false" flipV="false" rot="0">
            <a:off x="2050986" y="0"/>
            <a:ext cx="14285770" cy="1036353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6756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860443" y="-64243"/>
            <a:ext cx="14567114" cy="1041548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6756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61728" y="0"/>
            <a:ext cx="14164544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6756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1075" b="0"/>
          <a:stretch>
            <a:fillRect/>
          </a:stretch>
        </p:blipFill>
        <p:spPr>
          <a:xfrm flipH="false" flipV="false" rot="0">
            <a:off x="1321046" y="0"/>
            <a:ext cx="15016092" cy="10511719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7138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5AC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784738" y="-149797"/>
            <a:ext cx="14552018" cy="1058659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739377" y="574457"/>
            <a:ext cx="2627668" cy="908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ΣΔΕ ΜΕΣΟΛΟΓΓΙΟΥ</a:t>
            </a:r>
          </a:p>
          <a:p>
            <a:pPr algn="l">
              <a:lnSpc>
                <a:spcPts val="2346"/>
              </a:lnSpc>
            </a:pPr>
            <a:r>
              <a:rPr lang="en-US" sz="1675" spc="100">
                <a:solidFill>
                  <a:srgbClr val="2F665C"/>
                </a:solidFill>
                <a:latin typeface="Actual"/>
              </a:rPr>
              <a:t>2020-2021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336756" y="-57150"/>
            <a:ext cx="2597208" cy="898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ΠΟΛΙΤΙΣΜΙΚΗ</a:t>
            </a:r>
          </a:p>
          <a:p>
            <a:pPr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ΑΙΣΘΗΤΙΚΗ</a:t>
            </a:r>
          </a:p>
          <a:p>
            <a:pPr algn="l">
              <a:lnSpc>
                <a:spcPts val="2319"/>
              </a:lnSpc>
            </a:pPr>
            <a:r>
              <a:rPr lang="en-US" sz="1656" spc="99">
                <a:solidFill>
                  <a:srgbClr val="2F665C"/>
                </a:solidFill>
                <a:latin typeface="Actual"/>
              </a:rPr>
              <a:t>ΑΓΩΓΗ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DAEf-Jj0-aI</dc:identifier>
  <dcterms:modified xsi:type="dcterms:W3CDTF">2011-08-01T06:04:30Z</dcterms:modified>
  <cp:revision>1</cp:revision>
  <dc:title>γνωριμια με το αρχαιο θεατρο</dc:title>
</cp:coreProperties>
</file>